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86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01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98223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aanwijzingen voorspellingen doen over het boek en het schrijfdoel van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auteur bepalen.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aangeven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woorden eigenschappen van iemand kunnen zijn door de studiewijzer ‘hoort bij… want’ in te vullen.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er met Job zal gebeuren in de toekomst.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er met koning Koen gaat gebeuren.</a:t>
            </a: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02" y="3529608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75902" y="572683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84225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9320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20474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bespreken/verduidelijken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34 t/m 37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42" y="474137"/>
            <a:ext cx="1017886" cy="143790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71" y="4740285"/>
            <a:ext cx="1892207" cy="16859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312" y="2685943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312" y="474028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19164" y="1449388"/>
            <a:ext cx="902956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916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68" y="2497156"/>
            <a:ext cx="3359927" cy="21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02" y="1990726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1078" y="775582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23775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38 t/m 45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89864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08" y="1439941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39948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uitknippen die gekoppeld 	kunnen worden aan een grappig thema.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3344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Teamboekjes en woordenlijsten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87" y="3532240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gedicht over iets grappigs van uitgeknipte woorden maken.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02" y="1990726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275388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	Lees afvinklijst door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Knip grappige woorden uit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gedicht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Maak de kladversie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Maak de netversie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40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kader om het gedicht 	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Gedicht presenteren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26" y="2773387"/>
            <a:ext cx="1688099" cy="2384680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127" y="353507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8" y="2661784"/>
            <a:ext cx="5402471" cy="33485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https://media.s-bol.com/z9ELX19XZVQy/ANnKvA3/550x77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64" y="4732951"/>
            <a:ext cx="1010267" cy="1286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8540" y="90294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1" name="Picture 10" descr="https://media.s-bol.com/z9ELX19XZVQy/ANnKvA3/550x77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38" y="3089992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onderdrukt (onderdrukken)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specifiek(e)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protesteren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schrapt (schrappen)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	   zwoel(e)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mysterieus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kil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knorrig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sympathiek(e)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fronzen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(fronsen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het stokstaartje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kolibri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853" y="3149600"/>
            <a:ext cx="1893470" cy="26747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296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195615" y="1443915"/>
            <a:ext cx="574308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Samenwerking evalueren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5615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6" y="411487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16" y="5291281"/>
            <a:ext cx="2125768" cy="139056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2052472"/>
            <a:ext cx="551985" cy="524036"/>
          </a:xfrm>
          <a:prstGeom prst="rect">
            <a:avLst/>
          </a:prstGeom>
        </p:spPr>
      </p:pic>
      <p:pic>
        <p:nvPicPr>
          <p:cNvPr id="18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4114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nieuw boek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de reden is van waarom er niet meer gelachen mag worden in Schaterland.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er gaat gebeuren als Job lacht op openbare plekken.</a:t>
            </a:r>
          </a:p>
        </p:txBody>
      </p:sp>
      <p:pic>
        <p:nvPicPr>
          <p:cNvPr id="8" name="Picture 7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52" y="2606279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13631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 t/m 27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84059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20781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t/m 27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92417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70127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74710"/>
            <a:ext cx="1020252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316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610" y="2751982"/>
            <a:ext cx="2918786" cy="19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Lachen verboden!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hoe de confrontatie tussen Job en Bas Baas verder verloopt.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Job zou kunnen doen om iedereen in het land weer aan het lachen te krijgen.</a:t>
            </a:r>
          </a:p>
        </p:txBody>
      </p:sp>
      <p:pic>
        <p:nvPicPr>
          <p:cNvPr id="13" name="Picture 12" descr="https://media.s-bol.com/z9ELX19XZVQy/ANnKvA3/550x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77" y="2606279"/>
            <a:ext cx="1840523" cy="25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1070</Words>
  <Application>Microsoft Office PowerPoint</Application>
  <PresentationFormat>Widescreen</PresentationFormat>
  <Paragraphs>278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151</cp:revision>
  <dcterms:created xsi:type="dcterms:W3CDTF">2017-07-26T14:05:48Z</dcterms:created>
  <dcterms:modified xsi:type="dcterms:W3CDTF">2022-06-29T15:00:07Z</dcterms:modified>
</cp:coreProperties>
</file>